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325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4470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224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2936"/>
            <a:ext cx="9144000" cy="40050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8640"/>
            <a:ext cx="1008112" cy="12961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5046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2748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375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5396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988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728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9112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0008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AD45B-F7D6-4A0B-87BF-B7D70E32ED60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B9F27-AEDE-482C-80BA-F788AABCB8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089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HK" sz="4000" dirty="0" smtClean="0">
                <a:solidFill>
                  <a:schemeClr val="tx1"/>
                </a:solidFill>
              </a:rPr>
              <a:t>Scared Heart </a:t>
            </a:r>
            <a:r>
              <a:rPr lang="en-US" altLang="zh-HK" sz="4000" dirty="0" err="1" smtClean="0">
                <a:solidFill>
                  <a:schemeClr val="tx1"/>
                </a:solidFill>
              </a:rPr>
              <a:t>Canossian</a:t>
            </a:r>
            <a:r>
              <a:rPr lang="en-US" altLang="zh-HK" sz="4000" dirty="0" smtClean="0">
                <a:solidFill>
                  <a:schemeClr val="tx1"/>
                </a:solidFill>
              </a:rPr>
              <a:t> Collage</a:t>
            </a:r>
            <a:endParaRPr lang="zh-HK" altLang="en-US" sz="4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766873"/>
            <a:ext cx="1584176" cy="177810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3568" y="4255190"/>
            <a:ext cx="7776864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2143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HK" dirty="0" smtClean="0">
                <a:latin typeface="Aharoni" panose="02010803020104030203" pitchFamily="2" charset="-79"/>
                <a:cs typeface="Aharoni" panose="02010803020104030203" pitchFamily="2" charset="-79"/>
              </a:rPr>
              <a:t>Our Foundress' Mission</a:t>
            </a:r>
            <a:endParaRPr lang="zh-HK" alt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Canossian</a:t>
            </a:r>
            <a:r>
              <a:rPr lang="en-US" altLang="zh-HK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educator should try to handle each one in the way she is made, valuing the benefit of education in the formation of the heart.</a:t>
            </a:r>
            <a:endParaRPr lang="zh-HK" altLang="en-US" dirty="0">
              <a:latin typeface="Cambria Math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501008"/>
            <a:ext cx="2000250" cy="26955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99592" y="4664129"/>
            <a:ext cx="2952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dirty="0" smtClean="0"/>
              <a:t>St Magdalene of Canossa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31614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altLang="zh-HK" dirty="0" smtClean="0">
                <a:latin typeface="Aharoni" panose="02010803020104030203" pitchFamily="2" charset="-79"/>
                <a:cs typeface="Aharoni" panose="02010803020104030203" pitchFamily="2" charset="-79"/>
              </a:rPr>
              <a:t>Our Motto - "VIA VERITAS VITA"</a:t>
            </a:r>
            <a:endParaRPr lang="zh-HK" alt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zh-HK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Our motto draws its inspiration from Jesus Christ who is THE WAY, THE TRUTH and THE LIFE.  We take Him as our model and seek to follow His footsteps.</a:t>
            </a:r>
          </a:p>
          <a:p>
            <a:endParaRPr lang="en-US" altLang="zh-HK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zh-HK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VIA - WAY</a:t>
            </a:r>
          </a:p>
          <a:p>
            <a:endParaRPr lang="en-US" altLang="zh-HK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zh-HK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To walk confidently and joyfully in the path of life, overcoming all difficulties with fortitude and prayer.</a:t>
            </a:r>
          </a:p>
          <a:p>
            <a:endParaRPr lang="en-US" altLang="zh-HK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zh-HK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VERITAS - TRUTH</a:t>
            </a:r>
          </a:p>
          <a:p>
            <a:endParaRPr lang="en-US" altLang="zh-HK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zh-HK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To be sincere in word and action, and to be open to truth and knowledge.</a:t>
            </a:r>
          </a:p>
          <a:p>
            <a:endParaRPr lang="en-US" altLang="zh-HK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zh-HK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VITA - LIFE</a:t>
            </a:r>
          </a:p>
          <a:p>
            <a:endParaRPr lang="en-US" altLang="zh-HK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zh-HK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To live for others, be ready to share, serve and sacrifice for others.</a:t>
            </a:r>
          </a:p>
          <a:p>
            <a:endParaRPr lang="zh-HK" altLang="en-US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299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l"/>
            <a:r>
              <a:rPr lang="en-US" altLang="zh-HK" dirty="0" smtClean="0">
                <a:latin typeface="Aharoni" panose="02010803020104030203" pitchFamily="2" charset="-79"/>
                <a:cs typeface="Aharoni" panose="02010803020104030203" pitchFamily="2" charset="-79"/>
              </a:rPr>
              <a:t>School Mission</a:t>
            </a:r>
            <a:endParaRPr lang="zh-HK" alt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We aim at providing an all-round education of Christian values and formation of the heart to empower our youngsters to be women of integrity and versatility with global awareness.</a:t>
            </a:r>
            <a:endParaRPr lang="zh-HK" altLang="en-US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722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172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Our Foundress' Mission</vt:lpstr>
      <vt:lpstr>Our Motto - "VIA VERITAS VITA"</vt:lpstr>
      <vt:lpstr>School 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s141021</dc:creator>
  <cp:lastModifiedBy>s141021</cp:lastModifiedBy>
  <cp:revision>3</cp:revision>
  <dcterms:created xsi:type="dcterms:W3CDTF">2015-05-06T03:07:17Z</dcterms:created>
  <dcterms:modified xsi:type="dcterms:W3CDTF">2015-05-06T03:30:47Z</dcterms:modified>
</cp:coreProperties>
</file>